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56.png" ContentType="image/png"/>
  <Override PartName="/ppt/media/image55.png" ContentType="image/png"/>
  <Override PartName="/ppt/media/image54.png" ContentType="image/png"/>
  <Override PartName="/ppt/media/image53.png" ContentType="image/png"/>
  <Override PartName="/ppt/media/image52.png" ContentType="image/png"/>
  <Override PartName="/ppt/media/image51.png" ContentType="image/png"/>
  <Override PartName="/ppt/media/image50.png" ContentType="image/png"/>
  <Override PartName="/ppt/media/image46.png" ContentType="image/png"/>
  <Override PartName="/ppt/media/image45.png" ContentType="image/png"/>
  <Override PartName="/ppt/media/image44.png" ContentType="image/png"/>
  <Override PartName="/ppt/media/image43.png" ContentType="image/png"/>
  <Override PartName="/ppt/media/image42.png" ContentType="image/png"/>
  <Override PartName="/ppt/media/image41.png" ContentType="image/png"/>
  <Override PartName="/ppt/media/image40.png" ContentType="image/png"/>
  <Override PartName="/ppt/media/image30.png" ContentType="image/png"/>
  <Override PartName="/ppt/media/image39.png" ContentType="image/png"/>
  <Override PartName="/ppt/media/image20.png" ContentType="image/png"/>
  <Override PartName="/ppt/media/image57.png" ContentType="image/png"/>
  <Override PartName="/ppt/media/image21.png" ContentType="image/png"/>
  <Override PartName="/ppt/media/image58.png" ContentType="image/png"/>
  <Override PartName="/ppt/media/image22.png" ContentType="image/png"/>
  <Override PartName="/ppt/media/image59.png" ContentType="image/png"/>
  <Override PartName="/ppt/media/image23.png" ContentType="image/png"/>
  <Override PartName="/ppt/media/image60.png" ContentType="image/png"/>
  <Override PartName="/ppt/media/image24.png" ContentType="image/png"/>
  <Override PartName="/ppt/media/image61.png" ContentType="image/png"/>
  <Override PartName="/ppt/media/image14.png" ContentType="image/png"/>
  <Override PartName="/ppt/media/image2.png" ContentType="image/png"/>
  <Override PartName="/ppt/media/image69.png" ContentType="image/png"/>
  <Override PartName="/ppt/media/image32.png" ContentType="image/png"/>
  <Override PartName="/ppt/media/image25.png" ContentType="image/png"/>
  <Override PartName="/ppt/media/image62.png" ContentType="image/png"/>
  <Override PartName="/ppt/media/image75.png" ContentType="image/png"/>
  <Override PartName="/ppt/media/image63.png" ContentType="image/png"/>
  <Override PartName="/ppt/media/image74.png" ContentType="image/png"/>
  <Override PartName="/ppt/media/image73.png" ContentType="image/png"/>
  <Override PartName="/ppt/media/image72.png" ContentType="image/png"/>
  <Override PartName="/ppt/media/image71.png" ContentType="image/png"/>
  <Override PartName="/ppt/media/image29.png" ContentType="image/png"/>
  <Override PartName="/ppt/media/image70.png" ContentType="image/png"/>
  <Override PartName="/ppt/media/image28.png" ContentType="image/png"/>
  <Override PartName="/ppt/media/image68.png" ContentType="image/png"/>
  <Override PartName="/ppt/media/image31.png" ContentType="image/png"/>
  <Override PartName="/ppt/media/image67.png" ContentType="image/png"/>
  <Override PartName="/ppt/media/image66.png" ContentType="image/png"/>
  <Override PartName="/ppt/media/image65.png" ContentType="image/png"/>
  <Override PartName="/ppt/media/image64.png" ContentType="image/png"/>
  <Override PartName="/ppt/media/image26.png" ContentType="image/png"/>
  <Override PartName="/ppt/media/image15.png" ContentType="image/png"/>
  <Override PartName="/ppt/media/image3.png" ContentType="image/png"/>
  <Override PartName="/ppt/media/image33.png" ContentType="image/png"/>
  <Override PartName="/ppt/media/image27.png" ContentType="image/png"/>
  <Override PartName="/ppt/media/image16.png" ContentType="image/png"/>
  <Override PartName="/ppt/media/image4.png" ContentType="image/png"/>
  <Override PartName="/ppt/media/image34.png" ContentType="image/png"/>
  <Override PartName="/ppt/media/image17.png" ContentType="image/png"/>
  <Override PartName="/ppt/media/image5.png" ContentType="image/png"/>
  <Override PartName="/ppt/media/image35.png" ContentType="image/png"/>
  <Override PartName="/ppt/media/image10.png" ContentType="image/png"/>
  <Override PartName="/ppt/media/image47.png" ContentType="image/png"/>
  <Override PartName="/ppt/media/image18.png" ContentType="image/png"/>
  <Override PartName="/ppt/media/image6.png" ContentType="image/png"/>
  <Override PartName="/ppt/media/image36.png" ContentType="image/png"/>
  <Override PartName="/ppt/media/image11.png" ContentType="image/png"/>
  <Override PartName="/ppt/media/image48.png" ContentType="image/png"/>
  <Override PartName="/ppt/media/image19.png" ContentType="image/png"/>
  <Override PartName="/ppt/media/image7.png" ContentType="image/png"/>
  <Override PartName="/ppt/media/image37.png" ContentType="image/png"/>
  <Override PartName="/ppt/media/image12.png" ContentType="image/png"/>
  <Override PartName="/ppt/media/image49.png" ContentType="image/png"/>
  <Override PartName="/ppt/media/image8.png" ContentType="image/png"/>
  <Override PartName="/ppt/media/image38.png" ContentType="image/png"/>
  <Override PartName="/ppt/media/image1.png" ContentType="image/png"/>
  <Override PartName="/ppt/media/image13.png" ContentType="image/png"/>
  <Override PartName="/ppt/media/image9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_rels/slide41.xml.rels" ContentType="application/vnd.openxmlformats-package.relationships+xml"/>
  <Override PartName="/ppt/slides/_rels/slide6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5.xml.rels" ContentType="application/vnd.openxmlformats-package.relationships+xml"/>
  <Override PartName="/ppt/slides/_rels/slide32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24.xml.rels" ContentType="application/vnd.openxmlformats-package.relationships+xml"/>
  <Override PartName="/ppt/slides/_rels/slide10.xml.rels" ContentType="application/vnd.openxmlformats-package.relationships+xml"/>
  <Override PartName="/ppt/slides/_rels/slide59.xml.rels" ContentType="application/vnd.openxmlformats-package.relationships+xml"/>
  <Override PartName="/ppt/slides/_rels/slide25.xml.rels" ContentType="application/vnd.openxmlformats-package.relationships+xml"/>
  <Override PartName="/ppt/slides/_rels/slide83.xml.rels" ContentType="application/vnd.openxmlformats-package.relationships+xml"/>
  <Override PartName="/ppt/slides/_rels/slide79.xml.rels" ContentType="application/vnd.openxmlformats-package.relationships+xml"/>
  <Override PartName="/ppt/slides/_rels/slide30.xml.rels" ContentType="application/vnd.openxmlformats-package.relationships+xml"/>
  <Override PartName="/ppt/slides/_rels/slide90.xml.rels" ContentType="application/vnd.openxmlformats-package.relationships+xml"/>
  <Override PartName="/ppt/slides/_rels/slide17.xml.rels" ContentType="application/vnd.openxmlformats-package.relationships+xml"/>
  <Override PartName="/ppt/slides/_rels/slide21.xml.rels" ContentType="application/vnd.openxmlformats-package.relationships+xml"/>
  <Override PartName="/ppt/slides/_rels/slide26.xml.rels" ContentType="application/vnd.openxmlformats-package.relationships+xml"/>
  <Override PartName="/ppt/slides/_rels/slide84.xml.rels" ContentType="application/vnd.openxmlformats-package.relationships+xml"/>
  <Override PartName="/ppt/slides/_rels/slide31.xml.rels" ContentType="application/vnd.openxmlformats-package.relationships+xml"/>
  <Override PartName="/ppt/slides/_rels/slide91.xml.rels" ContentType="application/vnd.openxmlformats-package.relationships+xml"/>
  <Override PartName="/ppt/slides/_rels/slide2.xml.rels" ContentType="application/vnd.openxmlformats-package.relationships+xml"/>
  <Override PartName="/ppt/slides/_rels/slide86.xml.rels" ContentType="application/vnd.openxmlformats-package.relationships+xml"/>
  <Override PartName="/ppt/slides/_rels/slide27.xml.rels" ContentType="application/vnd.openxmlformats-package.relationships+xml"/>
  <Override PartName="/ppt/slides/_rels/slide92.xml.rels" ContentType="application/vnd.openxmlformats-package.relationships+xml"/>
  <Override PartName="/ppt/slides/_rels/slide71.xml.rels" ContentType="application/vnd.openxmlformats-package.relationships+xml"/>
  <Override PartName="/ppt/slides/_rels/slide67.xml.rels" ContentType="application/vnd.openxmlformats-package.relationships+xml"/>
  <Override PartName="/ppt/slides/_rels/slide15.xml.rels" ContentType="application/vnd.openxmlformats-package.relationships+xml"/>
  <Override PartName="/ppt/slides/_rels/slide39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36.xml.rels" ContentType="application/vnd.openxmlformats-package.relationships+xml"/>
  <Override PartName="/ppt/slides/_rels/slide80.xml.rels" ContentType="application/vnd.openxmlformats-package.relationships+xml"/>
  <Override PartName="/ppt/slides/_rels/slide88.xml.rels" ContentType="application/vnd.openxmlformats-package.relationships+xml"/>
  <Override PartName="/ppt/slides/_rels/slide11.xml.rels" ContentType="application/vnd.openxmlformats-package.relationships+xml"/>
  <Override PartName="/ppt/slides/_rels/slide48.xml.rels" ContentType="application/vnd.openxmlformats-package.relationships+xml"/>
  <Override PartName="/ppt/slides/_rels/slide55.xml.rels" ContentType="application/vnd.openxmlformats-package.relationships+xml"/>
  <Override PartName="/ppt/slides/_rels/slide64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28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37.xml.rels" ContentType="application/vnd.openxmlformats-package.relationships+xml"/>
  <Override PartName="/ppt/slides/_rels/slide81.xml.rels" ContentType="application/vnd.openxmlformats-package.relationships+xml"/>
  <Override PartName="/ppt/slides/_rels/slide65.xml.rels" ContentType="application/vnd.openxmlformats-package.relationships+xml"/>
  <Override PartName="/ppt/slides/_rels/slide74.xml.rels" ContentType="application/vnd.openxmlformats-package.relationships+xml"/>
  <Override PartName="/ppt/slides/_rels/slide58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54.xml.rels" ContentType="application/vnd.openxmlformats-package.relationships+xml"/>
  <Override PartName="/ppt/slides/_rels/slide4.xml.rels" ContentType="application/vnd.openxmlformats-package.relationships+xml"/>
  <Override PartName="/ppt/slides/_rels/slide63.xml.rels" ContentType="application/vnd.openxmlformats-package.relationships+xml"/>
  <Override PartName="/ppt/slides/_rels/slide70.xml.rels" ContentType="application/vnd.openxmlformats-package.relationships+xml"/>
  <Override PartName="/ppt/slides/_rels/slide47.xml.rels" ContentType="application/vnd.openxmlformats-package.relationships+xml"/>
  <Override PartName="/ppt/slides/_rels/slide73.xml.rels" ContentType="application/vnd.openxmlformats-package.relationships+xml"/>
  <Override PartName="/ppt/slides/_rels/slide69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53.xml.rels" ContentType="application/vnd.openxmlformats-package.relationships+xml"/>
  <Override PartName="/ppt/slides/_rels/slide46.xml.rels" ContentType="application/vnd.openxmlformats-package.relationships+xml"/>
  <Override PartName="/ppt/slides/_rels/slide62.xml.rels" ContentType="application/vnd.openxmlformats-package.relationships+xml"/>
  <Override PartName="/ppt/slides/_rels/slide49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52.xml.rels" ContentType="application/vnd.openxmlformats-package.relationships+xml"/>
  <Override PartName="/ppt/slides/_rels/slide76.xml.rels" ContentType="application/vnd.openxmlformats-package.relationships+xml"/>
  <Override PartName="/ppt/slides/_rels/slide45.xml.rels" ContentType="application/vnd.openxmlformats-package.relationships+xml"/>
  <Override PartName="/ppt/slides/_rels/slide38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89.xml.rels" ContentType="application/vnd.openxmlformats-package.relationships+xml"/>
  <Override PartName="/ppt/slides/_rels/slide14.xml.rels" ContentType="application/vnd.openxmlformats-package.relationships+xml"/>
  <Override PartName="/ppt/slides/_rels/slide66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75.xml.rels" ContentType="application/vnd.openxmlformats-package.relationships+xml"/>
  <Override PartName="/ppt/slides/_rels/slide82.xml.rels" ContentType="application/vnd.openxmlformats-package.relationships+xml"/>
  <Override PartName="/ppt/slides/_rels/slide94.xml.rels" ContentType="application/vnd.openxmlformats-package.relationships+xml"/>
  <Override PartName="/ppt/slides/_rels/slide78.xml.rels" ContentType="application/vnd.openxmlformats-package.relationships+xml"/>
  <Override PartName="/ppt/slides/_rels/slide3.xml.rels" ContentType="application/vnd.openxmlformats-package.relationships+xml"/>
  <Override PartName="/ppt/slides/_rels/slide87.xml.rels" ContentType="application/vnd.openxmlformats-package.relationships+xml"/>
  <Override PartName="/ppt/slides/_rels/slide68.xml.rels" ContentType="application/vnd.openxmlformats-package.relationships+xml"/>
  <Override PartName="/ppt/slides/_rels/slide72.xml.rels" ContentType="application/vnd.openxmlformats-package.relationships+xml"/>
  <Override PartName="/ppt/slides/_rels/slide93.xml.rels" ContentType="application/vnd.openxmlformats-package.relationships+xml"/>
  <Override PartName="/ppt/slides/_rels/slide77.xml.rels" ContentType="application/vnd.openxmlformats-package.relationships+xml"/>
  <Override PartName="/ppt/slides/slide13.xml" ContentType="application/vnd.openxmlformats-officedocument.presentationml.slide+xml"/>
  <Override PartName="/ppt/slides/slide6.xml" ContentType="application/vnd.openxmlformats-officedocument.presentationml.slide+xml"/>
  <Override PartName="/ppt/slides/slide49.xml" ContentType="application/vnd.openxmlformats-officedocument.presentationml.slide+xml"/>
  <Override PartName="/ppt/slides/slide12.xml" ContentType="application/vnd.openxmlformats-officedocument.presentationml.slide+xml"/>
  <Override PartName="/ppt/slides/slide5.xml" ContentType="application/vnd.openxmlformats-officedocument.presentationml.slide+xml"/>
  <Override PartName="/ppt/slides/slide44.xml" ContentType="application/vnd.openxmlformats-officedocument.presentationml.slide+xml"/>
  <Override PartName="/ppt/slides/slide9.xml" ContentType="application/vnd.openxmlformats-officedocument.presentationml.slide+xml"/>
  <Override PartName="/ppt/slides/slide16.xml" ContentType="application/vnd.openxmlformats-officedocument.presentationml.slide+xml"/>
  <Override PartName="/ppt/slides/slide81.xml" ContentType="application/vnd.openxmlformats-officedocument.presentationml.slide+xml"/>
  <Override PartName="/ppt/slides/slide48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43.xml" ContentType="application/vnd.openxmlformats-officedocument.presentationml.slide+xml"/>
  <Override PartName="/ppt/slides/slide8.xml" ContentType="application/vnd.openxmlformats-officedocument.presentationml.slide+xml"/>
  <Override PartName="/ppt/slides/slide15.xml" ContentType="application/vnd.openxmlformats-officedocument.presentationml.slide+xml"/>
  <Override PartName="/ppt/slides/slide80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93.xml" ContentType="application/vnd.openxmlformats-officedocument.presentationml.slide+xml"/>
  <Override PartName="/ppt/slides/slide28.xml" ContentType="application/vnd.openxmlformats-officedocument.presentationml.slide+xml"/>
  <Override PartName="/ppt/slides/slide70.xml" ContentType="application/vnd.openxmlformats-officedocument.presentationml.slide+xml"/>
  <Override PartName="/ppt/slides/slide65.xml" ContentType="application/vnd.openxmlformats-officedocument.presentationml.slide+xml"/>
  <Override PartName="/ppt/slides/slide94.xml" ContentType="application/vnd.openxmlformats-officedocument.presentationml.slide+xml"/>
  <Override PartName="/ppt/slides/slide29.xml" ContentType="application/vnd.openxmlformats-officedocument.presentationml.slide+xml"/>
  <Override PartName="/ppt/slides/slide71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89.xml" ContentType="application/vnd.openxmlformats-officedocument.presentationml.slide+xml"/>
  <Override PartName="/ppt/slides/slide77.xml" ContentType="application/vnd.openxmlformats-officedocument.presentationml.slide+xml"/>
  <Override PartName="/ppt/slides/slide40.xml" ContentType="application/vnd.openxmlformats-officedocument.presentationml.slide+xml"/>
  <Override PartName="/ppt/slides/slide88.xml" ContentType="application/vnd.openxmlformats-officedocument.presentationml.slide+xml"/>
  <Override PartName="/ppt/slides/slide76.xml" ContentType="application/vnd.openxmlformats-officedocument.presentationml.slide+xml"/>
  <Override PartName="/ppt/slides/slide87.xml" ContentType="application/vnd.openxmlformats-officedocument.presentationml.slide+xml"/>
  <Override PartName="/ppt/slides/slide75.xml" ContentType="application/vnd.openxmlformats-officedocument.presentationml.slide+xml"/>
  <Override PartName="/ppt/slides/slide86.xml" ContentType="application/vnd.openxmlformats-officedocument.presentationml.slide+xml"/>
  <Override PartName="/ppt/slides/slide74.xml" ContentType="application/vnd.openxmlformats-officedocument.presentationml.slide+xml"/>
  <Override PartName="/ppt/slides/slide2.xml" ContentType="application/vnd.openxmlformats-officedocument.presentationml.slide+xml"/>
  <Override PartName="/ppt/slides/slide85.xml" ContentType="application/vnd.openxmlformats-officedocument.presentationml.slide+xml"/>
  <Override PartName="/ppt/slides/slide73.xml" ContentType="application/vnd.openxmlformats-officedocument.presentationml.slide+xml"/>
  <Override PartName="/ppt/slides/slide1.xml" ContentType="application/vnd.openxmlformats-officedocument.presentationml.slide+xml"/>
  <Override PartName="/ppt/slides/slide79.xml" ContentType="application/vnd.openxmlformats-officedocument.presentationml.slide+xml"/>
  <Override PartName="/ppt/slides/slide14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78.xml" ContentType="application/vnd.openxmlformats-officedocument.presentationml.slide+xml"/>
  <Override PartName="/ppt/slides/slide41.xml" ContentType="application/vnd.openxmlformats-officedocument.presentationml.slide+xml"/>
  <Override PartName="/ppt/slides/slide72.xml" ContentType="application/vnd.openxmlformats-officedocument.presentationml.slide+xml"/>
  <Override PartName="/ppt/slides/slide92.xml" ContentType="application/vnd.openxmlformats-officedocument.presentationml.slide+xml"/>
  <Override PartName="/ppt/slides/slide27.xml" ContentType="application/vnd.openxmlformats-officedocument.presentationml.slide+xml"/>
  <Override PartName="/ppt/slides/slide91.xml" ContentType="application/vnd.openxmlformats-officedocument.presentationml.slide+xml"/>
  <Override PartName="/ppt/slides/slide26.xml" ContentType="application/vnd.openxmlformats-officedocument.presentationml.slide+xml"/>
  <Override PartName="/ppt/slides/slide90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19.xml" ContentType="application/vnd.openxmlformats-officedocument.presentationml.slide+xml"/>
  <Override PartName="/ppt/slides/slide84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8.xml" ContentType="application/vnd.openxmlformats-officedocument.presentationml.slide+xml"/>
  <Override PartName="/ppt/slides/slide83.xml" ContentType="application/vnd.openxmlformats-officedocument.presentationml.slide+xml"/>
  <Override PartName="/ppt/slides/slide82.xml" ContentType="application/vnd.openxmlformats-officedocument.presentationml.slide+xml"/>
  <Override PartName="/ppt/slides/slide17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  <p:sldId id="334" r:id="rId81"/>
    <p:sldId id="335" r:id="rId82"/>
    <p:sldId id="336" r:id="rId83"/>
    <p:sldId id="337" r:id="rId84"/>
    <p:sldId id="338" r:id="rId85"/>
    <p:sldId id="339" r:id="rId86"/>
    <p:sldId id="340" r:id="rId87"/>
    <p:sldId id="341" r:id="rId88"/>
    <p:sldId id="342" r:id="rId89"/>
    <p:sldId id="343" r:id="rId90"/>
    <p:sldId id="344" r:id="rId91"/>
    <p:sldId id="345" r:id="rId92"/>
    <p:sldId id="346" r:id="rId93"/>
    <p:sldId id="347" r:id="rId94"/>
    <p:sldId id="348" r:id="rId95"/>
    <p:sldId id="349" r:id="rId96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slide" Target="slides/slide75.xml"/><Relationship Id="rId78" Type="http://schemas.openxmlformats.org/officeDocument/2006/relationships/slide" Target="slides/slide76.xml"/><Relationship Id="rId79" Type="http://schemas.openxmlformats.org/officeDocument/2006/relationships/slide" Target="slides/slide77.xml"/><Relationship Id="rId80" Type="http://schemas.openxmlformats.org/officeDocument/2006/relationships/slide" Target="slides/slide78.xml"/><Relationship Id="rId81" Type="http://schemas.openxmlformats.org/officeDocument/2006/relationships/slide" Target="slides/slide79.xml"/><Relationship Id="rId82" Type="http://schemas.openxmlformats.org/officeDocument/2006/relationships/slide" Target="slides/slide80.xml"/><Relationship Id="rId83" Type="http://schemas.openxmlformats.org/officeDocument/2006/relationships/slide" Target="slides/slide81.xml"/><Relationship Id="rId84" Type="http://schemas.openxmlformats.org/officeDocument/2006/relationships/slide" Target="slides/slide82.xml"/><Relationship Id="rId85" Type="http://schemas.openxmlformats.org/officeDocument/2006/relationships/slide" Target="slides/slide83.xml"/><Relationship Id="rId86" Type="http://schemas.openxmlformats.org/officeDocument/2006/relationships/slide" Target="slides/slide84.xml"/><Relationship Id="rId87" Type="http://schemas.openxmlformats.org/officeDocument/2006/relationships/slide" Target="slides/slide85.xml"/><Relationship Id="rId88" Type="http://schemas.openxmlformats.org/officeDocument/2006/relationships/slide" Target="slides/slide86.xml"/><Relationship Id="rId89" Type="http://schemas.openxmlformats.org/officeDocument/2006/relationships/slide" Target="slides/slide87.xml"/><Relationship Id="rId90" Type="http://schemas.openxmlformats.org/officeDocument/2006/relationships/slide" Target="slides/slide88.xml"/><Relationship Id="rId91" Type="http://schemas.openxmlformats.org/officeDocument/2006/relationships/slide" Target="slides/slide89.xml"/><Relationship Id="rId92" Type="http://schemas.openxmlformats.org/officeDocument/2006/relationships/slide" Target="slides/slide90.xml"/><Relationship Id="rId93" Type="http://schemas.openxmlformats.org/officeDocument/2006/relationships/slide" Target="slides/slide91.xml"/><Relationship Id="rId94" Type="http://schemas.openxmlformats.org/officeDocument/2006/relationships/slide" Target="slides/slide92.xml"/><Relationship Id="rId95" Type="http://schemas.openxmlformats.org/officeDocument/2006/relationships/slide" Target="slides/slide93.xml"/><Relationship Id="rId96" Type="http://schemas.openxmlformats.org/officeDocument/2006/relationships/slide" Target="slides/slide94.xml"/><Relationship Id="rId97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A0E2CA4-C5F3-42D3-A0CC-2FE80983F25D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4DEE98E-B872-414C-8D6F-BF5742C86B63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3455D72-3C6B-4143-AA8A-AB504A0B815F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6A7F34E-8601-4501-BA63-D16E918EFEAC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B15F260-AA92-4801-84BE-FBA6249D748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A18D3E4-C3E6-41A3-A11D-0A8C5241778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2F3F6E5-2E67-4B82-9371-DC4E6D04C929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9DAF4B9-C673-40F7-ADDD-E10428AE519B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DCCCBC1-C544-4CC7-BF98-7652A950D8F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CADE918-9105-40A7-A126-1A09CC1A7FF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C7088E4-89DF-485B-9909-EA26F886B9E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65E6ECF-138B-4FAA-9F4C-A88D8959610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6560" cy="264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47680" cy="264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FF2EED4A-15F0-4C16-8AAD-878E8BB38FE3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93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47680" cy="264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49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image" Target="../media/image51.png"/><Relationship Id="rId2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52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53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image" Target="../media/image54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55.png"/><Relationship Id="rId2" Type="http://schemas.openxmlformats.org/officeDocument/2006/relationships/slideLayout" Target="../slideLayouts/slideLayout1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56.png"/><Relationship Id="rId2" Type="http://schemas.openxmlformats.org/officeDocument/2006/relationships/slideLayout" Target="../slideLayouts/slideLayout1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image" Target="../media/image57.png"/><Relationship Id="rId2" Type="http://schemas.openxmlformats.org/officeDocument/2006/relationships/slideLayout" Target="../slideLayouts/slideLayout1.xml"/>
</Relationships>
</file>

<file path=ppt/slides/_rels/slide74.xml.rels><?xml version="1.0" encoding="UTF-8"?>
<Relationships xmlns="http://schemas.openxmlformats.org/package/2006/relationships"><Relationship Id="rId1" Type="http://schemas.openxmlformats.org/officeDocument/2006/relationships/image" Target="../media/image58.png"/><Relationship Id="rId2" Type="http://schemas.openxmlformats.org/officeDocument/2006/relationships/slideLayout" Target="../slideLayouts/slideLayout1.xml"/>
</Relationships>
</file>

<file path=ppt/slides/_rels/slide75.xml.rels><?xml version="1.0" encoding="UTF-8"?>
<Relationships xmlns="http://schemas.openxmlformats.org/package/2006/relationships"><Relationship Id="rId1" Type="http://schemas.openxmlformats.org/officeDocument/2006/relationships/image" Target="../media/image59.png"/><Relationship Id="rId2" Type="http://schemas.openxmlformats.org/officeDocument/2006/relationships/slideLayout" Target="../slideLayouts/slideLayout1.xml"/>
</Relationships>
</file>

<file path=ppt/slides/_rels/slide7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7.xml.rels><?xml version="1.0" encoding="UTF-8"?>
<Relationships xmlns="http://schemas.openxmlformats.org/package/2006/relationships"><Relationship Id="rId1" Type="http://schemas.openxmlformats.org/officeDocument/2006/relationships/image" Target="../media/image60.png"/><Relationship Id="rId2" Type="http://schemas.openxmlformats.org/officeDocument/2006/relationships/slideLayout" Target="../slideLayouts/slideLayout1.xml"/>
</Relationships>
</file>

<file path=ppt/slides/_rels/slide78.xml.rels><?xml version="1.0" encoding="UTF-8"?>
<Relationships xmlns="http://schemas.openxmlformats.org/package/2006/relationships"><Relationship Id="rId1" Type="http://schemas.openxmlformats.org/officeDocument/2006/relationships/image" Target="../media/image61.png"/><Relationship Id="rId2" Type="http://schemas.openxmlformats.org/officeDocument/2006/relationships/slideLayout" Target="../slideLayouts/slideLayout1.xml"/>
</Relationships>
</file>

<file path=ppt/slides/_rels/slide79.xml.rels><?xml version="1.0" encoding="UTF-8"?>
<Relationships xmlns="http://schemas.openxmlformats.org/package/2006/relationships"><Relationship Id="rId1" Type="http://schemas.openxmlformats.org/officeDocument/2006/relationships/image" Target="../media/image62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1.xml.rels><?xml version="1.0" encoding="UTF-8"?>
<Relationships xmlns="http://schemas.openxmlformats.org/package/2006/relationships"><Relationship Id="rId1" Type="http://schemas.openxmlformats.org/officeDocument/2006/relationships/image" Target="../media/image63.png"/><Relationship Id="rId2" Type="http://schemas.openxmlformats.org/officeDocument/2006/relationships/slideLayout" Target="../slideLayouts/slideLayout1.xml"/>
</Relationships>
</file>

<file path=ppt/slides/_rels/slide82.xml.rels><?xml version="1.0" encoding="UTF-8"?>
<Relationships xmlns="http://schemas.openxmlformats.org/package/2006/relationships"><Relationship Id="rId1" Type="http://schemas.openxmlformats.org/officeDocument/2006/relationships/image" Target="../media/image64.png"/><Relationship Id="rId2" Type="http://schemas.openxmlformats.org/officeDocument/2006/relationships/slideLayout" Target="../slideLayouts/slideLayout1.xml"/>
</Relationships>
</file>

<file path=ppt/slides/_rels/slide83.xml.rels><?xml version="1.0" encoding="UTF-8"?>
<Relationships xmlns="http://schemas.openxmlformats.org/package/2006/relationships"><Relationship Id="rId1" Type="http://schemas.openxmlformats.org/officeDocument/2006/relationships/image" Target="../media/image65.png"/><Relationship Id="rId2" Type="http://schemas.openxmlformats.org/officeDocument/2006/relationships/slideLayout" Target="../slideLayouts/slideLayout1.xml"/>
</Relationships>
</file>

<file path=ppt/slides/_rels/slide8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5.xml.rels><?xml version="1.0" encoding="UTF-8"?>
<Relationships xmlns="http://schemas.openxmlformats.org/package/2006/relationships"><Relationship Id="rId1" Type="http://schemas.openxmlformats.org/officeDocument/2006/relationships/image" Target="../media/image66.png"/><Relationship Id="rId2" Type="http://schemas.openxmlformats.org/officeDocument/2006/relationships/slideLayout" Target="../slideLayouts/slideLayout1.xml"/>
</Relationships>
</file>

<file path=ppt/slides/_rels/slide86.xml.rels><?xml version="1.0" encoding="UTF-8"?>
<Relationships xmlns="http://schemas.openxmlformats.org/package/2006/relationships"><Relationship Id="rId1" Type="http://schemas.openxmlformats.org/officeDocument/2006/relationships/image" Target="../media/image67.png"/><Relationship Id="rId2" Type="http://schemas.openxmlformats.org/officeDocument/2006/relationships/slideLayout" Target="../slideLayouts/slideLayout1.xml"/>
</Relationships>
</file>

<file path=ppt/slides/_rels/slide87.xml.rels><?xml version="1.0" encoding="UTF-8"?>
<Relationships xmlns="http://schemas.openxmlformats.org/package/2006/relationships"><Relationship Id="rId1" Type="http://schemas.openxmlformats.org/officeDocument/2006/relationships/image" Target="../media/image68.png"/><Relationship Id="rId2" Type="http://schemas.openxmlformats.org/officeDocument/2006/relationships/slideLayout" Target="../slideLayouts/slideLayout1.xml"/>
</Relationships>
</file>

<file path=ppt/slides/_rels/slide8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9.xml.rels><?xml version="1.0" encoding="UTF-8"?>
<Relationships xmlns="http://schemas.openxmlformats.org/package/2006/relationships"><Relationship Id="rId1" Type="http://schemas.openxmlformats.org/officeDocument/2006/relationships/image" Target="../media/image69.png"/><Relationship Id="rId2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90.xml.rels><?xml version="1.0" encoding="UTF-8"?>
<Relationships xmlns="http://schemas.openxmlformats.org/package/2006/relationships"><Relationship Id="rId1" Type="http://schemas.openxmlformats.org/officeDocument/2006/relationships/image" Target="../media/image70.png"/><Relationship Id="rId2" Type="http://schemas.openxmlformats.org/officeDocument/2006/relationships/slideLayout" Target="../slideLayouts/slideLayout1.xml"/>
</Relationships>
</file>

<file path=ppt/slides/_rels/slide91.xml.rels><?xml version="1.0" encoding="UTF-8"?>
<Relationships xmlns="http://schemas.openxmlformats.org/package/2006/relationships"><Relationship Id="rId1" Type="http://schemas.openxmlformats.org/officeDocument/2006/relationships/image" Target="../media/image71.png"/><Relationship Id="rId2" Type="http://schemas.openxmlformats.org/officeDocument/2006/relationships/slideLayout" Target="../slideLayouts/slideLayout1.xml"/>
</Relationships>
</file>

<file path=ppt/slides/_rels/slide9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3.xml.rels><?xml version="1.0" encoding="UTF-8"?>
<Relationships xmlns="http://schemas.openxmlformats.org/package/2006/relationships"><Relationship Id="rId1" Type="http://schemas.openxmlformats.org/officeDocument/2006/relationships/image" Target="../media/image72.png"/><Relationship Id="rId2" Type="http://schemas.openxmlformats.org/officeDocument/2006/relationships/slideLayout" Target="../slideLayouts/slideLayout1.xml"/>
</Relationships>
</file>

<file path=ppt/slides/_rels/slide94.xml.rels><?xml version="1.0" encoding="UTF-8"?>
<Relationships xmlns="http://schemas.openxmlformats.org/package/2006/relationships"><Relationship Id="rId1" Type="http://schemas.openxmlformats.org/officeDocument/2006/relationships/image" Target="../media/image73.png"/><Relationship Id="rId2" Type="http://schemas.openxmlformats.org/officeDocument/2006/relationships/image" Target="../media/image74.png"/><Relationship Id="rId3" Type="http://schemas.openxmlformats.org/officeDocument/2006/relationships/image" Target="../media/image75.png"/><Relationship Id="rId4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8200" cy="513396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89800" cy="26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1880" cy="28188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6320" cy="201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172" name="TextBox 3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4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75" name="TextBox 4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6" name="Прямоугольник со скругленными углами 25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Рисунок 1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178" name="TextBox 4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9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181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2" name="Прямоугольник со скругленными углами 26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3" name="TextBox 4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27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187" name="TextBox 4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Box 4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0" name="TextBox 4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1" name="Прямоугольник со скругленными углами 28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Рисунок 2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193" name="TextBox 4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roup 11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19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7" name="Прямоугольник со скругленными углами 29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8" name="TextBox 4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9" name="Прямоугольник со скругленными углами 30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202" name="TextBox 4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Box 5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05" name="TextBox 5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6" name="Прямоугольник со скругленными углами 31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Рисунок 2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208" name="TextBox 5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12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211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12" name="Прямоугольник со скругленными углами 32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13" name="TextBox 5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4" name="Прямоугольник со скругленными углами 33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217" name="TextBox 5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Box 5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20" name="TextBox 5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1" name="Прямоугольник со скругленными углами 34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Рисунок 2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223" name="TextBox 5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roup 13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226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7" name="Прямоугольник со скругленными углами 35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8" name="TextBox 5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Прямоугольник со скругленными углами 36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Рисунок 2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232" name="TextBox 5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6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5" name="TextBox 6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6" name="Прямоугольник со скругленными углами 37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Рисунок 2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238" name="TextBox 6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roup 14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241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42" name="Прямоугольник со скругленными углами 38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3" name="TextBox 6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4" name="Прямоугольник со скругленными углами 39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Рисунок 2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247" name="TextBox 6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50" name="TextBox 6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40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Рисунок 2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253" name="TextBox 6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Group 15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256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7" name="Прямоугольник со скругленными углами 41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8" name="TextBox 6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9" name="Прямоугольник со скругленными углами 42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Рисунок 3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262" name="TextBox 6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TextBox 7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5" name="TextBox 7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43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Рисунок 3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268" name="TextBox 7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" name="Group 16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271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2" name="Прямоугольник со скругленными углами 44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3" name="TextBox 7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4" name="Прямоугольник со скругленными углами 45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Рисунок 3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277" name="TextBox 7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TextBox 7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80" name="TextBox 7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1" name="Прямоугольник со скругленными углами 46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Рисунок 3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283" name="TextBox 7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7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286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47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48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3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8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8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49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Рисунок 3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298" name="TextBox 8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0" name="Group 18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301" name="Изображение 1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02" name="Прямоугольник со скругленными углами 50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03" name="TextBox 8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4" name="Прямоугольник со скругленными углами 51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Рисунок 3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307" name="TextBox 8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TextBox 8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0" name="TextBox 8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1" name="Прямоугольник со скругленными углами 52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Рисунок 3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313" name="TextBox 8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5" name="Group 19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316" name="Изображение 1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17" name="Прямоугольник со скругленными углами 53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18" name="TextBox 8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9" name="Прямоугольник со скругленными углами 54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Рисунок 3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322" name="TextBox 8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TextBox 9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25" name="TextBox 9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6" name="Прямоугольник со скругленными углами 55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Рисунок 3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328" name="TextBox 9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0" name="Group 20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331" name="Изображение 2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32" name="Прямоугольник со скругленными углами 56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33" name="TextBox 9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4" name="Прямоугольник со скругленными углами 57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6" name="Рисунок 4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337" name="TextBox 9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TextBox 9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40" name="TextBox 9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1" name="Прямоугольник со скругленными углами 58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Рисунок 4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343" name="TextBox 9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5" name="Group 21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346" name="Изображение 2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47" name="Прямоугольник со скругленными углами 59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48" name="TextBox 9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9" name="Прямоугольник со скругленными углами 60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5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1" name="Рисунок 4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352" name="TextBox 9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TextBox 10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55" name="TextBox 10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6" name="Прямоугольник со скругленными углами 61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7" name="Рисунок 4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358" name="TextBox 10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0" name="Group 22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361" name="Изображение 2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62" name="Прямоугольник со скругленными углами 62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63" name="TextBox 10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4" name="Прямоугольник со скругленными углами 63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6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Рисунок 4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367" name="TextBox 10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TextBox 10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70" name="TextBox 10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1" name="Прямоугольник со скругленными углами 64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2" name="Рисунок 4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373" name="TextBox 10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5" name="Group 23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376" name="Изображение 2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77" name="Прямоугольник со скругленными углами 65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78" name="TextBox 10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9" name="Прямоугольник со скругленными углами 66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8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1" name="Рисунок 4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382" name="TextBox 10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8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TextBox 11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85" name="TextBox 11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86" name="Прямоугольник со скругленными углами 67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7" name="Рисунок 4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388" name="TextBox 11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8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0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8200" cy="5133960"/>
          </a:xfrm>
          <a:prstGeom prst="rect">
            <a:avLst/>
          </a:prstGeom>
          <a:ln w="0">
            <a:noFill/>
          </a:ln>
        </p:spPr>
      </p:pic>
      <p:sp>
        <p:nvSpPr>
          <p:cNvPr id="391" name="Прямоугольник 5"/>
          <p:cNvSpPr/>
          <p:nvPr/>
        </p:nvSpPr>
        <p:spPr>
          <a:xfrm>
            <a:off x="1640880" y="4588920"/>
            <a:ext cx="2989800" cy="26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392" name="Изображение 40"/>
          <p:cNvSpPr/>
          <p:nvPr/>
        </p:nvSpPr>
        <p:spPr>
          <a:xfrm>
            <a:off x="867240" y="3587040"/>
            <a:ext cx="247680" cy="24768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93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0160" cy="1124280"/>
          </a:xfrm>
          <a:prstGeom prst="rect">
            <a:avLst/>
          </a:prstGeom>
          <a:ln w="0">
            <a:noFill/>
          </a:ln>
        </p:spPr>
      </p:pic>
      <p:sp>
        <p:nvSpPr>
          <p:cNvPr id="394" name=""/>
          <p:cNvSpPr/>
          <p:nvPr/>
        </p:nvSpPr>
        <p:spPr>
          <a:xfrm>
            <a:off x="466200" y="1728360"/>
            <a:ext cx="4730400" cy="101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1440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2024-08-28T10:20:38Z</dcterms:modified>
  <cp:revision>106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